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4" d="100"/>
          <a:sy n="114" d="100"/>
        </p:scale>
        <p:origin x="-23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4E0B-ADA3-448E-90E8-C1BFA54CE25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C21F4-FFC0-441D-B1A4-9DC5BAF78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9288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4E0B-ADA3-448E-90E8-C1BFA54CE25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C21F4-FFC0-441D-B1A4-9DC5BAF78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7569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4E0B-ADA3-448E-90E8-C1BFA54CE25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C21F4-FFC0-441D-B1A4-9DC5BAF78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003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4E0B-ADA3-448E-90E8-C1BFA54CE25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C21F4-FFC0-441D-B1A4-9DC5BAF78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765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4E0B-ADA3-448E-90E8-C1BFA54CE25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C21F4-FFC0-441D-B1A4-9DC5BAF78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3505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4E0B-ADA3-448E-90E8-C1BFA54CE25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C21F4-FFC0-441D-B1A4-9DC5BAF78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337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4E0B-ADA3-448E-90E8-C1BFA54CE25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C21F4-FFC0-441D-B1A4-9DC5BAF78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4084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4E0B-ADA3-448E-90E8-C1BFA54CE25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C21F4-FFC0-441D-B1A4-9DC5BAF78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9014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4E0B-ADA3-448E-90E8-C1BFA54CE25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C21F4-FFC0-441D-B1A4-9DC5BAF78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070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4E0B-ADA3-448E-90E8-C1BFA54CE25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C21F4-FFC0-441D-B1A4-9DC5BAF78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1924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4E0B-ADA3-448E-90E8-C1BFA54CE25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C21F4-FFC0-441D-B1A4-9DC5BAF78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1210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B4E0B-ADA3-448E-90E8-C1BFA54CE254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C21F4-FFC0-441D-B1A4-9DC5BAF78B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3466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248" y="1844824"/>
            <a:ext cx="1983209" cy="2857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4" name="Rechteck 3"/>
          <p:cNvSpPr/>
          <p:nvPr/>
        </p:nvSpPr>
        <p:spPr>
          <a:xfrm>
            <a:off x="1654048" y="5013176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VEGF121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300-072]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VEGF165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300-076]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human VEGF189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300-095]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 mouse 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VEGF-A 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101-M56]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200" dirty="0"/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3122901" y="972769"/>
            <a:ext cx="30339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VEGF-A 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101-M56)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17372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2014-02-10T12:40:24Z</dcterms:created>
  <dcterms:modified xsi:type="dcterms:W3CDTF">2015-03-18T09:53:22Z</dcterms:modified>
</cp:coreProperties>
</file>